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74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47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289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14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86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3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89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9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25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29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17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23FC0-0D47-4AF4-B60C-142E7B3BBB29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533A3-0AFA-4557-ABFD-ECFF9EAE9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5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us02web.zoom.us/j/81742272012?pwd=aWo4UUJ4b1pIN2tVM2JOeHdQZ2tiUT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fr-FR" dirty="0" smtClean="0"/>
              <a:t>FORMATIONS CCEAG 2021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641848"/>
          </a:xfrm>
        </p:spPr>
        <p:txBody>
          <a:bodyPr/>
          <a:lstStyle/>
          <a:p>
            <a:r>
              <a:rPr lang="fr-FR" sz="3600" dirty="0" smtClean="0"/>
              <a:t>Quelques consignes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45024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" t="-56" r="-23" b="-56"/>
          <a:stretch>
            <a:fillRect/>
          </a:stretch>
        </p:blipFill>
        <p:spPr bwMode="auto">
          <a:xfrm>
            <a:off x="323528" y="332656"/>
            <a:ext cx="2558725" cy="130380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8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251520" y="908720"/>
            <a:ext cx="8734425" cy="510909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eaLnBrk="1" hangingPunct="1">
              <a:defRPr/>
            </a:pPr>
            <a:endParaRPr lang="fr-FR" sz="2400" b="1" dirty="0">
              <a:latin typeface="+mj-lt"/>
            </a:endParaRPr>
          </a:p>
          <a:p>
            <a:pPr eaLnBrk="1" hangingPunct="1">
              <a:defRPr/>
            </a:pPr>
            <a:endParaRPr lang="fr-FR" sz="2400" b="1" dirty="0" smtClean="0">
              <a:latin typeface="+mj-lt"/>
            </a:endParaRPr>
          </a:p>
          <a:p>
            <a:pPr eaLnBrk="1" hangingPunct="1">
              <a:defRPr/>
            </a:pPr>
            <a:endParaRPr lang="fr-FR" sz="2400" b="1" dirty="0" smtClean="0">
              <a:latin typeface="+mj-lt"/>
            </a:endParaRPr>
          </a:p>
          <a:p>
            <a:r>
              <a:rPr lang="fr-FR" sz="2400" b="1" dirty="0" smtClean="0"/>
              <a:t>Cliquer sur le lien </a:t>
            </a:r>
          </a:p>
          <a:p>
            <a:r>
              <a:rPr lang="fr-FR" sz="2400" dirty="0" smtClean="0"/>
              <a:t>Participer </a:t>
            </a:r>
            <a:r>
              <a:rPr lang="fr-FR" sz="2400" dirty="0"/>
              <a:t>à la réunion Zoom</a:t>
            </a:r>
          </a:p>
          <a:p>
            <a:r>
              <a:rPr lang="fr-FR" sz="2400" u="sng" dirty="0">
                <a:hlinkClick r:id="rId2"/>
              </a:rPr>
              <a:t>https://us02web.zoom.us/j/81742272012?pwd=aWo4UUJ4b1pIN2tVM2JOeHdQZ2tiUT09</a:t>
            </a:r>
            <a:endParaRPr lang="fr-FR" sz="2400" dirty="0"/>
          </a:p>
          <a:p>
            <a:endParaRPr lang="fr-FR" sz="2400" dirty="0"/>
          </a:p>
          <a:p>
            <a:r>
              <a:rPr lang="fr-FR" sz="2400" b="1" dirty="0" smtClean="0"/>
              <a:t>Si demandés, entrer les codes d’accès fournis pour la visioconférence du jour </a:t>
            </a:r>
            <a:endParaRPr lang="fr-FR" sz="2400" b="1" dirty="0"/>
          </a:p>
          <a:p>
            <a:r>
              <a:rPr lang="fr-FR" sz="2400" dirty="0" smtClean="0"/>
              <a:t>ID </a:t>
            </a:r>
            <a:r>
              <a:rPr lang="fr-FR" sz="2400" dirty="0"/>
              <a:t>de réunion : 817 4227 2012</a:t>
            </a:r>
          </a:p>
          <a:p>
            <a:r>
              <a:rPr lang="fr-FR" sz="2400" dirty="0"/>
              <a:t>Code secret : </a:t>
            </a:r>
            <a:r>
              <a:rPr lang="fr-FR" sz="2400" dirty="0" smtClean="0"/>
              <a:t>061912</a:t>
            </a:r>
            <a:endParaRPr lang="fr-FR" sz="2400" b="1" dirty="0" smtClean="0">
              <a:latin typeface="+mj-lt"/>
            </a:endParaRPr>
          </a:p>
          <a:p>
            <a:pPr eaLnBrk="1" hangingPunct="1">
              <a:defRPr/>
            </a:pPr>
            <a:endParaRPr lang="fr-FR" sz="2400" b="1" dirty="0">
              <a:latin typeface="+mj-lt"/>
            </a:endParaRPr>
          </a:p>
          <a:p>
            <a:pPr eaLnBrk="1" hangingPunct="1">
              <a:defRPr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07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251520" y="1671191"/>
            <a:ext cx="8734425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2400" b="1" dirty="0" smtClean="0"/>
              <a:t>Ouvrir ZOOM (soit déjà installé soit par le navigateur)</a:t>
            </a: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32856"/>
            <a:ext cx="53435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1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251520" y="1671191"/>
            <a:ext cx="8734425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2400" b="1" dirty="0" smtClean="0"/>
              <a:t>Cliquer Rejoindre avec une vidéo </a:t>
            </a: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5324475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34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302071" y="1671191"/>
            <a:ext cx="8734425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2400" b="1" dirty="0" smtClean="0"/>
              <a:t>Cliquer les … de votre vignette afin de vous identifier</a:t>
            </a: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153005"/>
            <a:ext cx="55721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6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409575" y="1725343"/>
            <a:ext cx="8734425" cy="30469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fr-FR" sz="2400" b="1" dirty="0"/>
              <a:t>Après la connexion, veiller à maintenir le micro et la caméra désactivés. </a:t>
            </a:r>
          </a:p>
          <a:p>
            <a:pPr>
              <a:defRPr/>
            </a:pPr>
            <a:r>
              <a:rPr lang="fr-FR" sz="2400" b="1" dirty="0"/>
              <a:t>Tous les icones sont disponibles en bas de la page ZOOM </a:t>
            </a:r>
          </a:p>
          <a:p>
            <a:pPr>
              <a:defRPr/>
            </a:pPr>
            <a:endParaRPr lang="fr-FR" sz="2400" b="1" dirty="0"/>
          </a:p>
          <a:p>
            <a:pPr>
              <a:defRPr/>
            </a:pPr>
            <a:endParaRPr lang="fr-FR" sz="2400" b="1" dirty="0"/>
          </a:p>
          <a:p>
            <a:pPr>
              <a:defRPr/>
            </a:pPr>
            <a:endParaRPr lang="fr-FR" sz="2400" b="1" dirty="0"/>
          </a:p>
          <a:p>
            <a:pPr>
              <a:defRPr/>
            </a:pPr>
            <a:endParaRPr lang="fr-FR" sz="2400" b="1" dirty="0"/>
          </a:p>
          <a:p>
            <a:pPr>
              <a:defRPr/>
            </a:pP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996952"/>
            <a:ext cx="6480720" cy="140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5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251519" y="1730480"/>
            <a:ext cx="8734425" cy="83099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fr-FR" sz="2400" b="1" dirty="0" smtClean="0"/>
              <a:t>Pour poser une question, utiliser la fonction Commentaire/Chat et/ou la main levée (diapo suivante)</a:t>
            </a: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1477"/>
            <a:ext cx="59626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01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251519" y="1730480"/>
            <a:ext cx="8734425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fr-FR" sz="2400" b="1" dirty="0" smtClean="0"/>
              <a:t>Pour poser une question, utiliser la main levée  </a:t>
            </a: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92145"/>
            <a:ext cx="5242570" cy="408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8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1008062"/>
          </a:xfrm>
        </p:spPr>
        <p:txBody>
          <a:bodyPr/>
          <a:lstStyle/>
          <a:p>
            <a:pPr eaLnBrk="1" hangingPunct="1"/>
            <a:r>
              <a:rPr lang="fr-FR" altLang="fr-FR" sz="4000" dirty="0" smtClean="0"/>
              <a:t>	</a:t>
            </a:r>
            <a:endParaRPr lang="fr-FR" altLang="fr-FR" b="1" dirty="0" smtClean="0">
              <a:solidFill>
                <a:srgbClr val="0070C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38" y="1119188"/>
            <a:ext cx="9036050" cy="573246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1000" dirty="0"/>
          </a:p>
          <a:p>
            <a:pPr marL="0" indent="0" algn="just">
              <a:buFontTx/>
              <a:buNone/>
              <a:defRPr/>
            </a:pPr>
            <a:endParaRPr lang="fr-FR" sz="2000" dirty="0"/>
          </a:p>
          <a:p>
            <a:pPr lvl="1">
              <a:defRPr/>
            </a:pPr>
            <a:endParaRPr lang="fr-FR" sz="2000" dirty="0">
              <a:ea typeface="+mn-ea"/>
              <a:cs typeface="+mn-cs"/>
            </a:endParaRPr>
          </a:p>
          <a:p>
            <a:pPr>
              <a:defRPr/>
            </a:pPr>
            <a:endParaRPr lang="fr-FR" sz="24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buFontTx/>
              <a:buNone/>
              <a:defRPr/>
            </a:pPr>
            <a:endParaRPr lang="fr-FR" sz="2800" dirty="0"/>
          </a:p>
          <a:p>
            <a:pPr>
              <a:defRPr/>
            </a:pPr>
            <a:endParaRPr lang="fr-FR" sz="2800" dirty="0"/>
          </a:p>
          <a:p>
            <a:pPr lvl="1">
              <a:buFontTx/>
              <a:buNone/>
              <a:defRPr/>
            </a:pPr>
            <a:endParaRPr lang="fr-FR" sz="2500" dirty="0"/>
          </a:p>
          <a:p>
            <a:pPr lvl="1">
              <a:buFontTx/>
              <a:buNone/>
              <a:defRPr/>
            </a:pPr>
            <a:endParaRPr lang="fr-FR" sz="2500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222885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2181225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0" name="ZoneTexte 8"/>
          <p:cNvSpPr txBox="1"/>
          <p:nvPr/>
        </p:nvSpPr>
        <p:spPr bwMode="auto">
          <a:xfrm>
            <a:off x="1184109" y="2636912"/>
            <a:ext cx="561674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fr-FR" sz="4000" b="1" dirty="0" smtClean="0"/>
              <a:t>MERCI </a:t>
            </a:r>
          </a:p>
          <a:p>
            <a:pPr algn="ctr">
              <a:defRPr/>
            </a:pPr>
            <a:r>
              <a:rPr lang="fr-FR" sz="4000" b="1" dirty="0" smtClean="0"/>
              <a:t>ET </a:t>
            </a:r>
          </a:p>
          <a:p>
            <a:pPr algn="ctr">
              <a:defRPr/>
            </a:pPr>
            <a:r>
              <a:rPr lang="fr-FR" sz="4000" b="1" dirty="0" smtClean="0"/>
              <a:t>BON ZOOM</a:t>
            </a:r>
            <a:endParaRPr lang="fr-FR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001"/>
            <a:ext cx="1227138" cy="131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14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115</Words>
  <Application>Microsoft Office PowerPoint</Application>
  <PresentationFormat>Affichage à l'écran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FORMATIONS CCEAG 2021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</dc:creator>
  <cp:lastModifiedBy>Valerie</cp:lastModifiedBy>
  <cp:revision>5</cp:revision>
  <dcterms:created xsi:type="dcterms:W3CDTF">2021-02-21T08:48:32Z</dcterms:created>
  <dcterms:modified xsi:type="dcterms:W3CDTF">2021-02-21T09:29:21Z</dcterms:modified>
</cp:coreProperties>
</file>